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 showGuides="1">
      <p:cViewPr>
        <p:scale>
          <a:sx n="60" d="100"/>
          <a:sy n="60" d="100"/>
        </p:scale>
        <p:origin x="2550" y="12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3F3C-ABFF-47D6-BB57-D5007A19FCAF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EC995-0C54-4D88-AFD7-78F64441E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706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3F3C-ABFF-47D6-BB57-D5007A19FCAF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EC995-0C54-4D88-AFD7-78F64441E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002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3F3C-ABFF-47D6-BB57-D5007A19FCAF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EC995-0C54-4D88-AFD7-78F64441E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113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3F3C-ABFF-47D6-BB57-D5007A19FCAF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EC995-0C54-4D88-AFD7-78F64441E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498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3F3C-ABFF-47D6-BB57-D5007A19FCAF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EC995-0C54-4D88-AFD7-78F64441E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477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3F3C-ABFF-47D6-BB57-D5007A19FCAF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EC995-0C54-4D88-AFD7-78F64441E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005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3F3C-ABFF-47D6-BB57-D5007A19FCAF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EC995-0C54-4D88-AFD7-78F64441E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616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3F3C-ABFF-47D6-BB57-D5007A19FCAF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EC995-0C54-4D88-AFD7-78F64441E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825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3F3C-ABFF-47D6-BB57-D5007A19FCAF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EC995-0C54-4D88-AFD7-78F64441E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407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3F3C-ABFF-47D6-BB57-D5007A19FCAF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EC995-0C54-4D88-AFD7-78F64441E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63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D3F3C-ABFF-47D6-BB57-D5007A19FCAF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EC995-0C54-4D88-AFD7-78F64441E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762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D3F3C-ABFF-47D6-BB57-D5007A19FCAF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EC995-0C54-4D88-AFD7-78F64441E9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87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5648" t="13402" r="8037" b="19852"/>
          <a:stretch/>
        </p:blipFill>
        <p:spPr>
          <a:xfrm>
            <a:off x="0" y="-99595"/>
            <a:ext cx="12192000" cy="69575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1474" y="199291"/>
            <a:ext cx="38545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Руководитель направления:</a:t>
            </a:r>
            <a:endParaRPr lang="ru-RU" sz="2400" dirty="0"/>
          </a:p>
          <a:p>
            <a:r>
              <a:rPr lang="ru-RU" sz="2400" dirty="0" smtClean="0"/>
              <a:t>Анна </a:t>
            </a:r>
            <a:r>
              <a:rPr lang="ru-RU" sz="2400" dirty="0"/>
              <a:t>+</a:t>
            </a:r>
            <a:r>
              <a:rPr lang="en-US" sz="2400" dirty="0" smtClean="0"/>
              <a:t>79591807774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33810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913" t="27894" r="7368" b="3957"/>
          <a:stretch/>
        </p:blipFill>
        <p:spPr>
          <a:xfrm>
            <a:off x="-96253" y="-76200"/>
            <a:ext cx="12384505" cy="701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1179" y="5909250"/>
            <a:ext cx="2938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mtClean="0"/>
              <a:t>Руководитель направления:</a:t>
            </a:r>
          </a:p>
          <a:p>
            <a:r>
              <a:rPr lang="ru-RU" smtClean="0"/>
              <a:t>Анна +79591807774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3194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5527" t="14619" r="6190" b="3645"/>
          <a:stretch/>
        </p:blipFill>
        <p:spPr>
          <a:xfrm>
            <a:off x="0" y="-192505"/>
            <a:ext cx="12528884" cy="70505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40365" y="1404214"/>
            <a:ext cx="32445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Руководитель направления:</a:t>
            </a:r>
          </a:p>
          <a:p>
            <a:r>
              <a:rPr lang="ru-RU" sz="2000" dirty="0" smtClean="0"/>
              <a:t>Анна +79591807774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11944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386" t="18694" r="6755" b="12534"/>
          <a:stretch/>
        </p:blipFill>
        <p:spPr>
          <a:xfrm>
            <a:off x="-200527" y="-108285"/>
            <a:ext cx="12593053" cy="70745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34538" y="6064257"/>
            <a:ext cx="2938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mtClean="0"/>
              <a:t>Руководитель направления:</a:t>
            </a:r>
          </a:p>
          <a:p>
            <a:r>
              <a:rPr lang="ru-RU" smtClean="0"/>
              <a:t>Анна +79591807774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3678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298" t="21969" r="7369" b="9727"/>
          <a:stretch/>
        </p:blipFill>
        <p:spPr>
          <a:xfrm>
            <a:off x="-152401" y="0"/>
            <a:ext cx="12496801" cy="70264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69179" y="381575"/>
            <a:ext cx="2938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Руководитель направления:</a:t>
            </a:r>
          </a:p>
          <a:p>
            <a:r>
              <a:rPr lang="ru-RU" dirty="0" smtClean="0"/>
              <a:t>Анна +79591807774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7868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386" t="25243" r="7105" b="6609"/>
          <a:stretch/>
        </p:blipFill>
        <p:spPr>
          <a:xfrm>
            <a:off x="-168443" y="0"/>
            <a:ext cx="12528885" cy="701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76674" y="381575"/>
            <a:ext cx="2938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Руководитель направления:</a:t>
            </a:r>
          </a:p>
          <a:p>
            <a:r>
              <a:rPr lang="ru-RU" dirty="0" smtClean="0"/>
              <a:t>Анна +79591807774</a:t>
            </a:r>
          </a:p>
        </p:txBody>
      </p:sp>
    </p:spTree>
    <p:extLst>
      <p:ext uri="{BB962C8B-B14F-4D97-AF65-F5344CB8AC3E}">
        <p14:creationId xmlns:p14="http://schemas.microsoft.com/office/powerpoint/2010/main" val="4135487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649" t="19162" r="7280" b="12690"/>
          <a:stretch/>
        </p:blipFill>
        <p:spPr>
          <a:xfrm>
            <a:off x="-128337" y="-76200"/>
            <a:ext cx="12448673" cy="701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19731" y="1941095"/>
            <a:ext cx="2938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Руководитель направления:</a:t>
            </a:r>
          </a:p>
          <a:p>
            <a:r>
              <a:rPr lang="ru-RU" dirty="0" smtClean="0"/>
              <a:t>Анна +79591807774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0190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2437" r="7368" b="9571"/>
          <a:stretch/>
        </p:blipFill>
        <p:spPr>
          <a:xfrm>
            <a:off x="-104274" y="-68179"/>
            <a:ext cx="12400547" cy="69943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10400" y="6024151"/>
            <a:ext cx="2938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mtClean="0"/>
              <a:t>Руководитель направления:</a:t>
            </a:r>
          </a:p>
          <a:p>
            <a:r>
              <a:rPr lang="ru-RU" smtClean="0"/>
              <a:t>Анна +79591807774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0683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474" t="16043" r="7105" b="15498"/>
          <a:stretch/>
        </p:blipFill>
        <p:spPr>
          <a:xfrm>
            <a:off x="-160421" y="-92242"/>
            <a:ext cx="12512842" cy="70424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98568" y="788660"/>
            <a:ext cx="2938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mtClean="0"/>
              <a:t>Руководитель направления:</a:t>
            </a:r>
          </a:p>
          <a:p>
            <a:r>
              <a:rPr lang="ru-RU" smtClean="0"/>
              <a:t>Анна +79591807774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6928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19317" r="7193" b="12534"/>
          <a:stretch/>
        </p:blipFill>
        <p:spPr>
          <a:xfrm>
            <a:off x="-120316" y="-76200"/>
            <a:ext cx="12432631" cy="701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678780" y="561474"/>
            <a:ext cx="2938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mtClean="0"/>
              <a:t>Руководитель направления:</a:t>
            </a:r>
          </a:p>
          <a:p>
            <a:r>
              <a:rPr lang="ru-RU" smtClean="0"/>
              <a:t>Анна +79591807774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05589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60</Words>
  <Application>Microsoft Office PowerPoint</Application>
  <PresentationFormat>Широкоэкранный</PresentationFormat>
  <Paragraphs>20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ПАО Сбербанк России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Куянцева Надежда Олеговна</dc:creator>
  <cp:lastModifiedBy>Куянцева Надежда Олеговна</cp:lastModifiedBy>
  <cp:revision>2</cp:revision>
  <cp:lastPrinted>2026-08-18T13:41:18Z</cp:lastPrinted>
  <dcterms:created xsi:type="dcterms:W3CDTF">2026-08-18T13:33:04Z</dcterms:created>
  <dcterms:modified xsi:type="dcterms:W3CDTF">2026-08-18T13:41:20Z</dcterms:modified>
</cp:coreProperties>
</file>